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57" r:id="rId4"/>
    <p:sldId id="258" r:id="rId5"/>
    <p:sldId id="259" r:id="rId6"/>
    <p:sldId id="276" r:id="rId7"/>
    <p:sldId id="278" r:id="rId8"/>
    <p:sldId id="277" r:id="rId9"/>
    <p:sldId id="279" r:id="rId10"/>
    <p:sldId id="260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A7C72-6457-4775-B4D4-8608B37C6079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08DF-BE21-4269-AC95-A2AB604F98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1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808DF-BE21-4269-AC95-A2AB604F982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87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379323-84F4-99C6-9DF4-181BB9A1D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2E8668-703D-AEC2-DD36-6B6635B26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632FAC-CFEB-4D78-74E5-2AEF8B67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2F8B9B-818D-B248-8A0C-4A4C24C9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481B48-B72B-7900-C6D8-9CF8C6E7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4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4FE27-83E4-1A27-CE9E-B022C050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962745-52DC-2142-5034-C3E659957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2BBFE8-B1D9-BC6D-0C42-129BDEFB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523E1F-E897-178C-2D2B-8EACC334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C15A60-1113-ED20-71E9-DB0718D8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6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C1ECD50-E2DA-2A6E-1EA7-E43A419E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52D316E-9520-78CC-DE43-496F554D5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184D2C-9495-9DA2-C163-4A7DB57D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20131E-8D8A-A668-152A-84599EF1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F9C390-5D33-5E64-2852-BF3D9D53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07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177FC-C052-42D5-3F36-134844BF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4E0C58-74F2-947B-FE6D-51D8FBF55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516AA6-D327-5913-E532-E2F4866E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46415A-BBE6-6D55-BE33-112504E3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E43D4B-DF09-0C40-B438-AA989323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92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3E8BEA-8A19-08AB-2A41-C8F7B01F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1AC719-CAEB-61C9-A897-5BE2D9288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1BF86F-8D6F-71B1-D01D-FF13F27A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05E4F0-272C-0A4F-0218-869F71EA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4E8E57-9732-6F33-AA85-2EB9AED3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4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6147D1-EBCF-B624-1C93-542706D8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97D587-4989-F5F1-D255-CEE9DB742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10AAB8-A7ED-0816-5B6A-F0CEB3233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B3076D-FA63-9815-B61F-92767E67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EF9E27-AD2A-96DF-5A6F-3AEFC53D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48C38C-B069-3B62-BE92-23343C7A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8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40D7FF-A6BE-6FD6-5C67-4FC88B96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470850-A7BF-310B-B16D-0677E4AAC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44D2A99-2A90-5F34-C47D-80DE911B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075B556-8487-F678-D1B8-9A081CF02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7A9E51-52E8-C01D-E5E8-FC16B6607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A19381F-263D-14D5-490F-6B5A3C0C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D6EB933-6771-E9E5-E71C-D013E93A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309B9C0-6A5B-7213-F472-66DCAB9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57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C9BB31-D55F-4CD1-B836-6D1CE0E6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ECC382-049F-1C4E-AC50-6FD7E809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AFFA28-E547-D19A-3BC7-47C983D9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1A3B33-21AF-B46F-9D7D-D14F184E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16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ACC5CC4-2BDE-59C0-36F2-D48E2BAB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57765C0-2280-0924-2F9F-C73076F1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E668DB-A4E9-F562-D422-700E1CFD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16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0183E-FDBE-DF56-1C38-9DA9665A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03FA0A-5AD5-A247-F988-2EB4632D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A8E75EC-872A-422B-08E9-23C33C7AC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D7E9B8-9E75-5996-62A5-90941DF6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81C077-7FAC-31AC-A46B-FF5DDF62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DE8639F-B205-8CC6-F24C-0B215AD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54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6EEAD-45CD-A7F3-39B9-CCE04B93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ED36C85-00AC-82F5-8EAF-B61694397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0F40F3-4DA3-19B0-049F-CDF4491F4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F081D6-BE91-8910-CA61-FD4B71D4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2ACEE7-62C5-2A5B-0F7C-2492D313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893F3D-DB0B-8D3E-0299-DB74D80F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29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010EA6B-16DF-453E-9C82-176D1DB9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27EC20-806B-9CE6-B3B0-C437EFEB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689334-B725-2BAA-BF24-608DE3C4B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BF73-2CFB-409A-999B-8160D6370974}" type="datetimeFigureOut">
              <a:rPr lang="zh-TW" altLang="en-US" smtClean="0"/>
              <a:t>2023/6/27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665F13-679C-AFDE-6720-C5CED5FAE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76B3CA-939E-1A8E-C599-0B042390D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A4F9-525F-4E70-A0B9-5F9FDD004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32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3759E-053F-9FFB-302F-B23C48C6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167" y="1610635"/>
            <a:ext cx="9401666" cy="2387600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Stochastic Calculus for</a:t>
            </a:r>
            <a:r>
              <a:rPr lang="zh-TW" altLang="en-US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Finance</a:t>
            </a:r>
            <a:br>
              <a:rPr lang="en-US" altLang="zh-TW" sz="5400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2023/06/27</a:t>
            </a:r>
            <a:endParaRPr lang="zh-TW" altLang="en-US" sz="5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DB5A22-3868-744A-6CDF-EF2737359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5518"/>
            <a:ext cx="9144000" cy="165576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游竣瑜</a:t>
            </a:r>
          </a:p>
        </p:txBody>
      </p:sp>
    </p:spTree>
    <p:extLst>
      <p:ext uri="{BB962C8B-B14F-4D97-AF65-F5344CB8AC3E}">
        <p14:creationId xmlns:p14="http://schemas.microsoft.com/office/powerpoint/2010/main" val="368120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0A35EFE7-041B-EE33-C39A-2EEA9148CE50}"/>
              </a:ext>
            </a:extLst>
          </p:cNvPr>
          <p:cNvGrpSpPr/>
          <p:nvPr/>
        </p:nvGrpSpPr>
        <p:grpSpPr>
          <a:xfrm>
            <a:off x="1024646" y="866230"/>
            <a:ext cx="10142708" cy="5125540"/>
            <a:chOff x="1024646" y="1231501"/>
            <a:chExt cx="10142708" cy="5125540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A5FB590E-3F67-9F17-B239-BF309E66946C}"/>
                </a:ext>
              </a:extLst>
            </p:cNvPr>
            <p:cNvGrpSpPr/>
            <p:nvPr/>
          </p:nvGrpSpPr>
          <p:grpSpPr>
            <a:xfrm>
              <a:off x="1024646" y="1231501"/>
              <a:ext cx="10142708" cy="5125540"/>
              <a:chOff x="1024646" y="589731"/>
              <a:chExt cx="10142708" cy="5125540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AB6CC9F7-96AC-4AEF-1916-8A54FD0B9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4646" y="589731"/>
                <a:ext cx="10142708" cy="2040394"/>
              </a:xfrm>
              <a:prstGeom prst="rect">
                <a:avLst/>
              </a:prstGeom>
            </p:spPr>
          </p:pic>
          <p:pic>
            <p:nvPicPr>
              <p:cNvPr id="2" name="圖片 1">
                <a:extLst>
                  <a:ext uri="{FF2B5EF4-FFF2-40B4-BE49-F238E27FC236}">
                    <a16:creationId xmlns:a16="http://schemas.microsoft.com/office/drawing/2014/main" id="{E99F79C0-1FD9-FDC0-8779-1CAD8BF2D4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549" t="36111" b="52329"/>
              <a:stretch/>
            </p:blipFill>
            <p:spPr>
              <a:xfrm>
                <a:off x="2513267" y="2768748"/>
                <a:ext cx="7165466" cy="56560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</p:pic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2848AAA5-248E-222A-9ED9-A6320FE1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639" y="4254187"/>
                <a:ext cx="9866722" cy="1461084"/>
              </a:xfrm>
              <a:prstGeom prst="rect">
                <a:avLst/>
              </a:prstGeom>
            </p:spPr>
          </p:pic>
        </p:grp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CC20A65-4945-8988-98EC-61755293E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3353" y="4160338"/>
              <a:ext cx="5285294" cy="706984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5380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2BACCA1-EB4A-549C-78D6-A9085D993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46" y="848974"/>
            <a:ext cx="9791308" cy="51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4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4143B46-9613-6527-FCC4-B1DA2DBE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51" y="1809158"/>
            <a:ext cx="9225698" cy="32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AC9B96B-4CB4-44BC-ECAD-9197EAB1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590" y="353505"/>
            <a:ext cx="8150820" cy="61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0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3B09BA7-E13F-63D5-E65D-D2B01658E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31" y="504334"/>
            <a:ext cx="8193738" cy="58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4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A7F94453-0272-8445-E6FA-6E33242A1E6C}"/>
              </a:ext>
            </a:extLst>
          </p:cNvPr>
          <p:cNvGrpSpPr/>
          <p:nvPr/>
        </p:nvGrpSpPr>
        <p:grpSpPr>
          <a:xfrm>
            <a:off x="608220" y="613182"/>
            <a:ext cx="10975560" cy="5631636"/>
            <a:chOff x="719111" y="288398"/>
            <a:chExt cx="10975560" cy="5631636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72B59A9C-E12B-CCA7-2293-AE640E2DCB8E}"/>
                </a:ext>
              </a:extLst>
            </p:cNvPr>
            <p:cNvGrpSpPr/>
            <p:nvPr/>
          </p:nvGrpSpPr>
          <p:grpSpPr>
            <a:xfrm>
              <a:off x="719111" y="288398"/>
              <a:ext cx="10975560" cy="5631636"/>
              <a:chOff x="719111" y="367645"/>
              <a:chExt cx="10975560" cy="5631636"/>
            </a:xfrm>
          </p:grpSpPr>
          <p:pic>
            <p:nvPicPr>
              <p:cNvPr id="2" name="圖片 1">
                <a:extLst>
                  <a:ext uri="{FF2B5EF4-FFF2-40B4-BE49-F238E27FC236}">
                    <a16:creationId xmlns:a16="http://schemas.microsoft.com/office/drawing/2014/main" id="{9AD6F295-77FA-7D7D-2F00-26E576611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0307" b="48582"/>
              <a:stretch/>
            </p:blipFill>
            <p:spPr>
              <a:xfrm>
                <a:off x="2020590" y="367645"/>
                <a:ext cx="8150820" cy="1913641"/>
              </a:xfrm>
              <a:prstGeom prst="rect">
                <a:avLst/>
              </a:prstGeom>
            </p:spPr>
          </p:pic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BF2EB3A4-B4D8-86B9-0A40-1C46D92663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6185"/>
              <a:stretch/>
            </p:blipFill>
            <p:spPr>
              <a:xfrm>
                <a:off x="719111" y="3870581"/>
                <a:ext cx="10975560" cy="2128700"/>
              </a:xfrm>
              <a:prstGeom prst="rect">
                <a:avLst/>
              </a:prstGeom>
            </p:spPr>
          </p:pic>
        </p:grp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A3DEA68-24FB-EF6A-5562-A35C2640D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188" t="60387" b="21503"/>
            <a:stretch/>
          </p:blipFill>
          <p:spPr>
            <a:xfrm>
              <a:off x="2746341" y="2675227"/>
              <a:ext cx="6699318" cy="748690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5550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B385F692-8C2D-D004-143A-906C1EA14667}"/>
              </a:ext>
            </a:extLst>
          </p:cNvPr>
          <p:cNvGrpSpPr/>
          <p:nvPr/>
        </p:nvGrpSpPr>
        <p:grpSpPr>
          <a:xfrm>
            <a:off x="483909" y="857839"/>
            <a:ext cx="11224182" cy="5142322"/>
            <a:chOff x="483909" y="857839"/>
            <a:chExt cx="11224182" cy="5142322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772F1D9D-CF21-8AC7-B034-02018574E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1111" b="34330"/>
            <a:stretch/>
          </p:blipFill>
          <p:spPr>
            <a:xfrm>
              <a:off x="2020590" y="857839"/>
              <a:ext cx="8150820" cy="895547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9FCD8642-6804-7AAA-0936-C7D02CEDA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4075" r="22108" b="48914"/>
            <a:stretch/>
          </p:blipFill>
          <p:spPr>
            <a:xfrm>
              <a:off x="2921580" y="1951350"/>
              <a:ext cx="6348840" cy="1046374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DFD708D-5252-2D10-3A22-A33B02306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909" y="3228067"/>
              <a:ext cx="11224182" cy="277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20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>
            <a:extLst>
              <a:ext uri="{FF2B5EF4-FFF2-40B4-BE49-F238E27FC236}">
                <a16:creationId xmlns:a16="http://schemas.microsoft.com/office/drawing/2014/main" id="{D8DA83D8-F176-FE5B-C4B3-92AACCCD9FA7}"/>
              </a:ext>
            </a:extLst>
          </p:cNvPr>
          <p:cNvGrpSpPr/>
          <p:nvPr/>
        </p:nvGrpSpPr>
        <p:grpSpPr>
          <a:xfrm>
            <a:off x="606458" y="115417"/>
            <a:ext cx="10979084" cy="6627165"/>
            <a:chOff x="606458" y="115417"/>
            <a:chExt cx="10979084" cy="6627165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BB034B48-BB82-D8AA-98F3-DC29D741E19A}"/>
                </a:ext>
              </a:extLst>
            </p:cNvPr>
            <p:cNvGrpSpPr/>
            <p:nvPr/>
          </p:nvGrpSpPr>
          <p:grpSpPr>
            <a:xfrm>
              <a:off x="606458" y="115417"/>
              <a:ext cx="10979084" cy="6627165"/>
              <a:chOff x="606458" y="115417"/>
              <a:chExt cx="10979084" cy="6627165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2C94B225-D33D-233B-510E-3868FB852A14}"/>
                  </a:ext>
                </a:extLst>
              </p:cNvPr>
              <p:cNvGrpSpPr/>
              <p:nvPr/>
            </p:nvGrpSpPr>
            <p:grpSpPr>
              <a:xfrm>
                <a:off x="606458" y="115417"/>
                <a:ext cx="10979084" cy="6627165"/>
                <a:chOff x="606458" y="230835"/>
                <a:chExt cx="10979084" cy="6627165"/>
              </a:xfrm>
            </p:grpSpPr>
            <p:grpSp>
              <p:nvGrpSpPr>
                <p:cNvPr id="9" name="群組 8">
                  <a:extLst>
                    <a:ext uri="{FF2B5EF4-FFF2-40B4-BE49-F238E27FC236}">
                      <a16:creationId xmlns:a16="http://schemas.microsoft.com/office/drawing/2014/main" id="{F8DF44D9-23A6-1D8A-CF84-1FF070A1F55B}"/>
                    </a:ext>
                  </a:extLst>
                </p:cNvPr>
                <p:cNvGrpSpPr/>
                <p:nvPr/>
              </p:nvGrpSpPr>
              <p:grpSpPr>
                <a:xfrm>
                  <a:off x="606458" y="230835"/>
                  <a:ext cx="10979084" cy="6627165"/>
                  <a:chOff x="606458" y="521578"/>
                  <a:chExt cx="10979084" cy="6627165"/>
                </a:xfrm>
              </p:grpSpPr>
              <p:grpSp>
                <p:nvGrpSpPr>
                  <p:cNvPr id="7" name="群組 6">
                    <a:extLst>
                      <a:ext uri="{FF2B5EF4-FFF2-40B4-BE49-F238E27FC236}">
                        <a16:creationId xmlns:a16="http://schemas.microsoft.com/office/drawing/2014/main" id="{AD568E87-5F82-0E89-1F2C-5B08CFDAC9EC}"/>
                      </a:ext>
                    </a:extLst>
                  </p:cNvPr>
                  <p:cNvGrpSpPr/>
                  <p:nvPr/>
                </p:nvGrpSpPr>
                <p:grpSpPr>
                  <a:xfrm>
                    <a:off x="606458" y="521578"/>
                    <a:ext cx="10979084" cy="6627165"/>
                    <a:chOff x="606458" y="782424"/>
                    <a:chExt cx="10979084" cy="6627165"/>
                  </a:xfrm>
                </p:grpSpPr>
                <p:grpSp>
                  <p:nvGrpSpPr>
                    <p:cNvPr id="5" name="群組 4">
                      <a:extLst>
                        <a:ext uri="{FF2B5EF4-FFF2-40B4-BE49-F238E27FC236}">
                          <a16:creationId xmlns:a16="http://schemas.microsoft.com/office/drawing/2014/main" id="{ED471929-A7D1-4359-20CC-4FE8120A27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6458" y="782424"/>
                      <a:ext cx="10979084" cy="6627165"/>
                      <a:chOff x="606458" y="782424"/>
                      <a:chExt cx="10979084" cy="6627165"/>
                    </a:xfrm>
                  </p:grpSpPr>
                  <p:pic>
                    <p:nvPicPr>
                      <p:cNvPr id="2" name="圖片 1">
                        <a:extLst>
                          <a:ext uri="{FF2B5EF4-FFF2-40B4-BE49-F238E27FC236}">
                            <a16:creationId xmlns:a16="http://schemas.microsoft.com/office/drawing/2014/main" id="{A57FF84C-934E-CE78-0E81-FCC6787066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t="65209" b="16094"/>
                      <a:stretch/>
                    </p:blipFill>
                    <p:spPr>
                      <a:xfrm>
                        <a:off x="2020590" y="782424"/>
                        <a:ext cx="8150820" cy="115007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" name="圖片 3">
                        <a:extLst>
                          <a:ext uri="{FF2B5EF4-FFF2-40B4-BE49-F238E27FC236}">
                            <a16:creationId xmlns:a16="http://schemas.microsoft.com/office/drawing/2014/main" id="{B73B5BF0-D72C-7BA0-818B-2B85F2168C0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6458" y="3570859"/>
                        <a:ext cx="10979084" cy="383873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" name="圖片 5">
                      <a:extLst>
                        <a:ext uri="{FF2B5EF4-FFF2-40B4-BE49-F238E27FC236}">
                          <a16:creationId xmlns:a16="http://schemas.microsoft.com/office/drawing/2014/main" id="{3B188C38-860B-90EB-63A6-FA8832DBBB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2963159" y="2194391"/>
                      <a:ext cx="6265682" cy="493480"/>
                    </a:xfrm>
                    <a:prstGeom prst="rect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</p:pic>
              </p:grpSp>
              <p:pic>
                <p:nvPicPr>
                  <p:cNvPr id="8" name="圖片 7">
                    <a:extLst>
                      <a:ext uri="{FF2B5EF4-FFF2-40B4-BE49-F238E27FC236}">
                        <a16:creationId xmlns:a16="http://schemas.microsoft.com/office/drawing/2014/main" id="{DE49F60A-057C-1177-5D4B-2312BA1171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3188" t="60387" b="21503"/>
                  <a:stretch/>
                </p:blipFill>
                <p:spPr>
                  <a:xfrm>
                    <a:off x="2746341" y="2561323"/>
                    <a:ext cx="6699318" cy="748690"/>
                  </a:xfrm>
                  <a:prstGeom prst="rect">
                    <a:avLst/>
                  </a:prstGeom>
                  <a:ln w="28575">
                    <a:solidFill>
                      <a:schemeClr val="accent4"/>
                    </a:solidFill>
                  </a:ln>
                </p:spPr>
              </p:pic>
            </p:grpSp>
            <p:pic>
              <p:nvPicPr>
                <p:cNvPr id="10" name="圖片 9">
                  <a:extLst>
                    <a:ext uri="{FF2B5EF4-FFF2-40B4-BE49-F238E27FC236}">
                      <a16:creationId xmlns:a16="http://schemas.microsoft.com/office/drawing/2014/main" id="{A37C3BFE-AB8D-D63A-FE2E-A0E51AD770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028" t="53234" r="79264" b="29878"/>
                <a:stretch/>
              </p:blipFill>
              <p:spPr>
                <a:xfrm>
                  <a:off x="1567992" y="4423346"/>
                  <a:ext cx="1395167" cy="648274"/>
                </a:xfrm>
                <a:prstGeom prst="rect">
                  <a:avLst/>
                </a:prstGeom>
              </p:spPr>
            </p:pic>
          </p:grpSp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2704451C-9B24-5FB7-D5C4-7D24D6FFFC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3281" t="35307" r="-257" b="47805"/>
              <a:stretch/>
            </p:blipFill>
            <p:spPr>
              <a:xfrm>
                <a:off x="2963159" y="4251366"/>
                <a:ext cx="8451018" cy="648274"/>
              </a:xfrm>
              <a:prstGeom prst="rect">
                <a:avLst/>
              </a:prstGeom>
            </p:spPr>
          </p:pic>
        </p:grp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4488CBB7-39A8-4007-8AC8-59693AC82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667" t="55491" r="18455" b="40322"/>
            <a:stretch/>
          </p:blipFill>
          <p:spPr>
            <a:xfrm>
              <a:off x="10805160" y="4389120"/>
              <a:ext cx="83404" cy="139065"/>
            </a:xfrm>
            <a:prstGeom prst="rect">
              <a:avLst/>
            </a:prstGeom>
          </p:spPr>
        </p:pic>
      </p:grpSp>
      <p:pic>
        <p:nvPicPr>
          <p:cNvPr id="15" name="圖片 14" descr="一張含有 印刷術, 字型, 筆跡, 書法 的圖片&#10;&#10;自動產生的描述">
            <a:extLst>
              <a:ext uri="{FF2B5EF4-FFF2-40B4-BE49-F238E27FC236}">
                <a16:creationId xmlns:a16="http://schemas.microsoft.com/office/drawing/2014/main" id="{47C25EAB-833E-E115-E0E2-8612F5523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68" y="3429000"/>
            <a:ext cx="4078664" cy="64956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897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0DF6F705-8133-1047-F460-2EB34D119469}"/>
              </a:ext>
            </a:extLst>
          </p:cNvPr>
          <p:cNvGrpSpPr/>
          <p:nvPr/>
        </p:nvGrpSpPr>
        <p:grpSpPr>
          <a:xfrm>
            <a:off x="700726" y="266169"/>
            <a:ext cx="10790548" cy="6325661"/>
            <a:chOff x="700726" y="324546"/>
            <a:chExt cx="10790548" cy="6325661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7942A36F-B6F5-45BC-549F-BA15615832A9}"/>
                </a:ext>
              </a:extLst>
            </p:cNvPr>
            <p:cNvGrpSpPr/>
            <p:nvPr/>
          </p:nvGrpSpPr>
          <p:grpSpPr>
            <a:xfrm>
              <a:off x="2020590" y="324546"/>
              <a:ext cx="8150820" cy="3283563"/>
              <a:chOff x="2020590" y="546755"/>
              <a:chExt cx="8150820" cy="3283563"/>
            </a:xfrm>
          </p:grpSpPr>
          <p:pic>
            <p:nvPicPr>
              <p:cNvPr id="2" name="圖片 1">
                <a:extLst>
                  <a:ext uri="{FF2B5EF4-FFF2-40B4-BE49-F238E27FC236}">
                    <a16:creationId xmlns:a16="http://schemas.microsoft.com/office/drawing/2014/main" id="{DC970F74-1147-C75C-91FE-B949305028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4061"/>
              <a:stretch/>
            </p:blipFill>
            <p:spPr>
              <a:xfrm>
                <a:off x="2020590" y="546755"/>
                <a:ext cx="8150820" cy="980388"/>
              </a:xfrm>
              <a:prstGeom prst="rect">
                <a:avLst/>
              </a:prstGeom>
            </p:spPr>
          </p:pic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E6D96FA6-4A54-1F9A-2CDE-4D0D7CE41D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59791"/>
              <a:stretch/>
            </p:blipFill>
            <p:spPr>
              <a:xfrm>
                <a:off x="2020590" y="1604234"/>
                <a:ext cx="7755118" cy="2226084"/>
              </a:xfrm>
              <a:prstGeom prst="rect">
                <a:avLst/>
              </a:prstGeom>
            </p:spPr>
          </p:pic>
        </p:grp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CE40CBD-A40E-7EBE-10D6-A80B32B25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726" y="3608109"/>
              <a:ext cx="10790548" cy="30420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0238C7C-CB8E-ED77-6FC4-894F6FA7D953}"/>
                  </a:ext>
                </a:extLst>
              </p:cNvPr>
              <p:cNvSpPr txBox="1"/>
              <p:nvPr/>
            </p:nvSpPr>
            <p:spPr>
              <a:xfrm>
                <a:off x="7786540" y="4758977"/>
                <a:ext cx="2725233" cy="849271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𝑆𝑡𝑎𝑛𝑑𝑎𝑟𝑑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𝑝𝑑𝑓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0238C7C-CB8E-ED77-6FC4-894F6FA7D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540" y="4758977"/>
                <a:ext cx="2725233" cy="8492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901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>
            <a:extLst>
              <a:ext uri="{FF2B5EF4-FFF2-40B4-BE49-F238E27FC236}">
                <a16:creationId xmlns:a16="http://schemas.microsoft.com/office/drawing/2014/main" id="{F026875F-0B2A-C388-EF37-5C78B39D5495}"/>
              </a:ext>
            </a:extLst>
          </p:cNvPr>
          <p:cNvGrpSpPr/>
          <p:nvPr/>
        </p:nvGrpSpPr>
        <p:grpSpPr>
          <a:xfrm>
            <a:off x="473160" y="518312"/>
            <a:ext cx="11245680" cy="6198448"/>
            <a:chOff x="473160" y="518312"/>
            <a:chExt cx="11245680" cy="6198448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1379656B-8572-8CF0-702A-E3BBF905A631}"/>
                </a:ext>
              </a:extLst>
            </p:cNvPr>
            <p:cNvGrpSpPr/>
            <p:nvPr/>
          </p:nvGrpSpPr>
          <p:grpSpPr>
            <a:xfrm>
              <a:off x="473160" y="518312"/>
              <a:ext cx="11245680" cy="6198448"/>
              <a:chOff x="473159" y="489913"/>
              <a:chExt cx="11245680" cy="6198448"/>
            </a:xfrm>
          </p:grpSpPr>
          <p:grpSp>
            <p:nvGrpSpPr>
              <p:cNvPr id="7" name="群組 6">
                <a:extLst>
                  <a:ext uri="{FF2B5EF4-FFF2-40B4-BE49-F238E27FC236}">
                    <a16:creationId xmlns:a16="http://schemas.microsoft.com/office/drawing/2014/main" id="{2D85B755-E559-2F07-D1AD-7D29201E745B}"/>
                  </a:ext>
                </a:extLst>
              </p:cNvPr>
              <p:cNvGrpSpPr/>
              <p:nvPr/>
            </p:nvGrpSpPr>
            <p:grpSpPr>
              <a:xfrm>
                <a:off x="473159" y="2168165"/>
                <a:ext cx="11245680" cy="4520196"/>
                <a:chOff x="1370027" y="2567940"/>
                <a:chExt cx="9772456" cy="3928035"/>
              </a:xfrm>
            </p:grpSpPr>
            <p:pic>
              <p:nvPicPr>
                <p:cNvPr id="6" name="圖片 5">
                  <a:extLst>
                    <a:ext uri="{FF2B5EF4-FFF2-40B4-BE49-F238E27FC236}">
                      <a16:creationId xmlns:a16="http://schemas.microsoft.com/office/drawing/2014/main" id="{76DEA86D-2446-2E81-F7CF-64CE316D2E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70027" y="2907261"/>
                  <a:ext cx="9772456" cy="3588714"/>
                </a:xfrm>
                <a:prstGeom prst="rect">
                  <a:avLst/>
                </a:prstGeom>
              </p:spPr>
            </p:pic>
            <p:pic>
              <p:nvPicPr>
                <p:cNvPr id="3" name="圖片 2">
                  <a:extLst>
                    <a:ext uri="{FF2B5EF4-FFF2-40B4-BE49-F238E27FC236}">
                      <a16:creationId xmlns:a16="http://schemas.microsoft.com/office/drawing/2014/main" id="{2C58D038-34A7-2D50-A3F5-79D705DFAA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8165" y="2567940"/>
                  <a:ext cx="575982" cy="372278"/>
                </a:xfrm>
                <a:prstGeom prst="rect">
                  <a:avLst/>
                </a:prstGeom>
              </p:spPr>
            </p:pic>
          </p:grpSp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2EF25961-D88E-FC51-DD71-F46984CA67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0209" b="27604"/>
              <a:stretch/>
            </p:blipFill>
            <p:spPr>
              <a:xfrm>
                <a:off x="2218440" y="489913"/>
                <a:ext cx="7755118" cy="1781946"/>
              </a:xfrm>
              <a:prstGeom prst="rect">
                <a:avLst/>
              </a:prstGeom>
            </p:spPr>
          </p:pic>
        </p:grp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C6FB0ED-A7D9-B370-B092-288C543FD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564" t="67993" r="22949" b="22365"/>
            <a:stretch/>
          </p:blipFill>
          <p:spPr>
            <a:xfrm>
              <a:off x="7945374" y="4547234"/>
              <a:ext cx="729615" cy="398145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FDD58F16-8E0B-A6BD-0CE2-CD52C4C31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901" t="47697" r="16037" b="47500"/>
            <a:stretch/>
          </p:blipFill>
          <p:spPr>
            <a:xfrm>
              <a:off x="8674989" y="4613650"/>
              <a:ext cx="1243965" cy="288803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9D5A30FF-56C8-5D81-A056-6D4725FC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1319" y="4461229"/>
              <a:ext cx="2524477" cy="152421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60297A79-A56F-A957-72C4-95D4F451FE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405" t="25357" r="25701" b="65447"/>
          <a:stretch/>
        </p:blipFill>
        <p:spPr>
          <a:xfrm>
            <a:off x="8469983" y="2111722"/>
            <a:ext cx="3007151" cy="565609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3848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AF4B1DB6-D8B7-A32A-5AB9-EF7A0A015303}"/>
              </a:ext>
            </a:extLst>
          </p:cNvPr>
          <p:cNvGrpSpPr/>
          <p:nvPr/>
        </p:nvGrpSpPr>
        <p:grpSpPr>
          <a:xfrm>
            <a:off x="1529190" y="627470"/>
            <a:ext cx="9133620" cy="5603059"/>
            <a:chOff x="1529190" y="435740"/>
            <a:chExt cx="9133620" cy="560305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06BD9B2-5D02-3890-4BFB-66C06B1BD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190" y="435740"/>
              <a:ext cx="9133620" cy="4893012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1A6B45B-F7F5-7EBE-E9EE-AD75A1F5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050" y="5517107"/>
              <a:ext cx="6623900" cy="521692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735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39AA5F9C-95F4-4BC9-2D10-5DAF6B6FB15C}"/>
              </a:ext>
            </a:extLst>
          </p:cNvPr>
          <p:cNvGrpSpPr/>
          <p:nvPr/>
        </p:nvGrpSpPr>
        <p:grpSpPr>
          <a:xfrm>
            <a:off x="606458" y="599207"/>
            <a:ext cx="10979084" cy="5659585"/>
            <a:chOff x="606458" y="599207"/>
            <a:chExt cx="10979084" cy="565958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861FD60-A70E-0BBA-180E-35DF22830A8B}"/>
                </a:ext>
              </a:extLst>
            </p:cNvPr>
            <p:cNvGrpSpPr/>
            <p:nvPr/>
          </p:nvGrpSpPr>
          <p:grpSpPr>
            <a:xfrm>
              <a:off x="606458" y="599207"/>
              <a:ext cx="10979084" cy="5659585"/>
              <a:chOff x="606346" y="423168"/>
              <a:chExt cx="10979084" cy="5659585"/>
            </a:xfrm>
          </p:grpSpPr>
          <p:pic>
            <p:nvPicPr>
              <p:cNvPr id="2" name="圖片 1">
                <a:extLst>
                  <a:ext uri="{FF2B5EF4-FFF2-40B4-BE49-F238E27FC236}">
                    <a16:creationId xmlns:a16="http://schemas.microsoft.com/office/drawing/2014/main" id="{D238E4DB-4AB5-28D8-4DD0-8E24AC353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2224" b="7215"/>
              <a:stretch/>
            </p:blipFill>
            <p:spPr>
              <a:xfrm>
                <a:off x="2303282" y="423168"/>
                <a:ext cx="7755118" cy="1138287"/>
              </a:xfrm>
              <a:prstGeom prst="rect">
                <a:avLst/>
              </a:prstGeom>
            </p:spPr>
          </p:pic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4B956DD6-A9A3-C9A8-BE27-20A59C957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346" y="3915619"/>
                <a:ext cx="10979084" cy="2167134"/>
              </a:xfrm>
              <a:prstGeom prst="rect">
                <a:avLst/>
              </a:prstGeom>
            </p:spPr>
          </p:pic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0E81988D-E7A0-5702-D628-A073464F25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65209" b="16094"/>
              <a:stretch/>
            </p:blipFill>
            <p:spPr>
              <a:xfrm>
                <a:off x="2633221" y="1747855"/>
                <a:ext cx="6925558" cy="977186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</p:pic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DB3BCCF1-52EE-2F49-16E8-008A0E6A45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649" b="59791"/>
              <a:stretch/>
            </p:blipFill>
            <p:spPr>
              <a:xfrm>
                <a:off x="2633221" y="2812083"/>
                <a:ext cx="6925334" cy="1016494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</p:pic>
        </p:grp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046C49A-2961-092F-F9DF-E39C4CDD4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884" t="52977" r="56663" b="41267"/>
            <a:stretch/>
          </p:blipFill>
          <p:spPr>
            <a:xfrm>
              <a:off x="7569200" y="5230754"/>
              <a:ext cx="269240" cy="124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16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367615F-36BE-17EB-7863-2E4F5C996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66" b="-491"/>
          <a:stretch/>
        </p:blipFill>
        <p:spPr>
          <a:xfrm>
            <a:off x="2218441" y="467569"/>
            <a:ext cx="7755118" cy="47752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71A2D7E-92B6-CF4C-F111-7FC5CF5B8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56" b="25485"/>
          <a:stretch/>
        </p:blipFill>
        <p:spPr>
          <a:xfrm>
            <a:off x="1869649" y="1063052"/>
            <a:ext cx="8452702" cy="518218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4EAF2D39-6AC2-38D3-2C6B-6BBB0F65EC4A}"/>
              </a:ext>
            </a:extLst>
          </p:cNvPr>
          <p:cNvGrpSpPr/>
          <p:nvPr/>
        </p:nvGrpSpPr>
        <p:grpSpPr>
          <a:xfrm>
            <a:off x="926969" y="1699233"/>
            <a:ext cx="10338062" cy="4817954"/>
            <a:chOff x="926969" y="1699233"/>
            <a:chExt cx="10338062" cy="481795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FD685C8-0551-35F5-A376-F1F47E2D0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969" y="1699233"/>
              <a:ext cx="10338062" cy="481795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805D97B-90D0-0E95-2910-EC40D0706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040" t="54565" r="2901" b="29619"/>
            <a:stretch/>
          </p:blipFill>
          <p:spPr>
            <a:xfrm>
              <a:off x="2454779" y="4335777"/>
              <a:ext cx="8793480" cy="762001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351933A-49A5-F6EC-7008-436F0176B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680" t="56487" r="27593" b="31281"/>
            <a:stretch/>
          </p:blipFill>
          <p:spPr>
            <a:xfrm>
              <a:off x="2172839" y="4422139"/>
              <a:ext cx="281940" cy="589279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2838106-3C9A-3CA7-EDE5-8522C294E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394" t="45075" r="67248" b="48441"/>
            <a:stretch/>
          </p:blipFill>
          <p:spPr>
            <a:xfrm>
              <a:off x="8427720" y="4598668"/>
              <a:ext cx="243840" cy="312418"/>
            </a:xfrm>
            <a:prstGeom prst="rect">
              <a:avLst/>
            </a:prstGeom>
          </p:spPr>
        </p:pic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D15628BA-7822-7A4E-9CB9-9E81C3627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27" t="57245" r="18401" b="34330"/>
          <a:stretch/>
        </p:blipFill>
        <p:spPr>
          <a:xfrm>
            <a:off x="6851519" y="5289264"/>
            <a:ext cx="4244340" cy="518218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3995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16BD6B1A-42EE-280E-BA4B-4694CF3EA7BD}"/>
              </a:ext>
            </a:extLst>
          </p:cNvPr>
          <p:cNvGrpSpPr/>
          <p:nvPr/>
        </p:nvGrpSpPr>
        <p:grpSpPr>
          <a:xfrm>
            <a:off x="1826249" y="133858"/>
            <a:ext cx="8539502" cy="3976229"/>
            <a:chOff x="1934066" y="1105575"/>
            <a:chExt cx="8323868" cy="398226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ED15F40-E380-B1D1-E209-97E838AE1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4066" y="1609366"/>
              <a:ext cx="8323868" cy="3478472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8F7A642-2CBF-E0CF-B927-0D678EE1F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42"/>
            <a:stretch/>
          </p:blipFill>
          <p:spPr>
            <a:xfrm>
              <a:off x="1934066" y="1105575"/>
              <a:ext cx="8323868" cy="583966"/>
            </a:xfrm>
            <a:prstGeom prst="rect">
              <a:avLst/>
            </a:prstGeom>
          </p:spPr>
        </p:pic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08E0ED60-B47B-103A-5A45-4C0A1549D6B8}"/>
              </a:ext>
            </a:extLst>
          </p:cNvPr>
          <p:cNvGrpSpPr/>
          <p:nvPr/>
        </p:nvGrpSpPr>
        <p:grpSpPr>
          <a:xfrm>
            <a:off x="1743365" y="4277745"/>
            <a:ext cx="9029695" cy="703218"/>
            <a:chOff x="1960775" y="4427332"/>
            <a:chExt cx="9029695" cy="70321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2B16DF9-9100-CE02-1175-6AD4866F9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47" t="47097" r="20833"/>
            <a:stretch/>
          </p:blipFill>
          <p:spPr>
            <a:xfrm>
              <a:off x="6371336" y="4430724"/>
              <a:ext cx="4619134" cy="699826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BFC87D4-E1F5-1DDB-58C6-5338B43C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0775" y="4427332"/>
              <a:ext cx="4297438" cy="703217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4781914A-4193-4907-1B41-D979FB0418F6}"/>
              </a:ext>
            </a:extLst>
          </p:cNvPr>
          <p:cNvGrpSpPr/>
          <p:nvPr/>
        </p:nvGrpSpPr>
        <p:grpSpPr>
          <a:xfrm>
            <a:off x="1192876" y="5128697"/>
            <a:ext cx="10074112" cy="1587898"/>
            <a:chOff x="1192876" y="5128697"/>
            <a:chExt cx="10074112" cy="1587898"/>
          </a:xfrm>
        </p:grpSpPr>
        <p:pic>
          <p:nvPicPr>
            <p:cNvPr id="20" name="圖片 19" descr="一張含有 文字, 字型, 筆跡, 白色 的圖片&#10;&#10;自動產生的描述">
              <a:extLst>
                <a:ext uri="{FF2B5EF4-FFF2-40B4-BE49-F238E27FC236}">
                  <a16:creationId xmlns:a16="http://schemas.microsoft.com/office/drawing/2014/main" id="{C998B2B9-5180-B954-6AFC-1B1C15144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876" y="5128697"/>
              <a:ext cx="10074112" cy="158789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pic>
          <p:nvPicPr>
            <p:cNvPr id="2" name="圖片 1" descr="一張含有 文字, 字型, 筆跡, 白色 的圖片&#10;&#10;自動產生的描述">
              <a:extLst>
                <a:ext uri="{FF2B5EF4-FFF2-40B4-BE49-F238E27FC236}">
                  <a16:creationId xmlns:a16="http://schemas.microsoft.com/office/drawing/2014/main" id="{E63E0718-4952-7288-A35C-45F20066D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77" t="16769" r="45317" b="58397"/>
            <a:stretch/>
          </p:blipFill>
          <p:spPr>
            <a:xfrm>
              <a:off x="7950708" y="6089904"/>
              <a:ext cx="232410" cy="394335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8307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E587934-A202-99F3-C1E0-91909A0F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89" y="5417018"/>
            <a:ext cx="7088222" cy="81924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C49967CD-73B2-43B0-82AF-2A06F2253D40}"/>
              </a:ext>
            </a:extLst>
          </p:cNvPr>
          <p:cNvGrpSpPr/>
          <p:nvPr/>
        </p:nvGrpSpPr>
        <p:grpSpPr>
          <a:xfrm>
            <a:off x="2105320" y="425581"/>
            <a:ext cx="7981360" cy="4732387"/>
            <a:chOff x="2105320" y="425581"/>
            <a:chExt cx="7981360" cy="473238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119C797-C46B-1CE8-EEFA-A52C67848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3513"/>
            <a:stretch/>
          </p:blipFill>
          <p:spPr>
            <a:xfrm>
              <a:off x="2105320" y="425581"/>
              <a:ext cx="7981360" cy="1506914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7ABA1EF-6836-8D7D-7064-2AAFF1650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623"/>
            <a:stretch/>
          </p:blipFill>
          <p:spPr>
            <a:xfrm>
              <a:off x="2105320" y="3362882"/>
              <a:ext cx="7981360" cy="1795086"/>
            </a:xfrm>
            <a:prstGeom prst="rect">
              <a:avLst/>
            </a:prstGeom>
          </p:spPr>
        </p:pic>
      </p:grpSp>
      <p:pic>
        <p:nvPicPr>
          <p:cNvPr id="11" name="圖片 10" descr="一張含有 筆跡, 文字, 字型, 書法 的圖片&#10;&#10;自動產生的描述">
            <a:extLst>
              <a:ext uri="{FF2B5EF4-FFF2-40B4-BE49-F238E27FC236}">
                <a16:creationId xmlns:a16="http://schemas.microsoft.com/office/drawing/2014/main" id="{8AD13C0A-8E68-FFB6-1BBC-9B1EE1050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/>
          <a:stretch/>
        </p:blipFill>
        <p:spPr>
          <a:xfrm>
            <a:off x="3670571" y="2015490"/>
            <a:ext cx="4850858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B2D5B0B6-4160-3198-4C9F-E5F6E0781345}"/>
              </a:ext>
            </a:extLst>
          </p:cNvPr>
          <p:cNvGrpSpPr/>
          <p:nvPr/>
        </p:nvGrpSpPr>
        <p:grpSpPr>
          <a:xfrm>
            <a:off x="2029165" y="384517"/>
            <a:ext cx="8133669" cy="6088965"/>
            <a:chOff x="2029165" y="384517"/>
            <a:chExt cx="8133669" cy="6088965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78F5106C-6DCA-5E60-5E54-437427B317A2}"/>
                </a:ext>
              </a:extLst>
            </p:cNvPr>
            <p:cNvGrpSpPr/>
            <p:nvPr/>
          </p:nvGrpSpPr>
          <p:grpSpPr>
            <a:xfrm>
              <a:off x="2029165" y="384517"/>
              <a:ext cx="8133669" cy="6088965"/>
              <a:chOff x="2391809" y="306371"/>
              <a:chExt cx="8133669" cy="6088965"/>
            </a:xfrm>
          </p:grpSpPr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7871F336-BF0F-9ADC-DD19-06B77AAE2C67}"/>
                  </a:ext>
                </a:extLst>
              </p:cNvPr>
              <p:cNvGrpSpPr/>
              <p:nvPr/>
            </p:nvGrpSpPr>
            <p:grpSpPr>
              <a:xfrm>
                <a:off x="2391809" y="306371"/>
                <a:ext cx="8133669" cy="5374075"/>
                <a:chOff x="1794234" y="205178"/>
                <a:chExt cx="8603532" cy="5684524"/>
              </a:xfrm>
            </p:grpSpPr>
            <p:pic>
              <p:nvPicPr>
                <p:cNvPr id="5" name="圖片 4">
                  <a:extLst>
                    <a:ext uri="{FF2B5EF4-FFF2-40B4-BE49-F238E27FC236}">
                      <a16:creationId xmlns:a16="http://schemas.microsoft.com/office/drawing/2014/main" id="{B0237E50-9560-34DA-E37B-51A1D42DD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71028" y="5019634"/>
                  <a:ext cx="6849942" cy="870068"/>
                </a:xfrm>
                <a:prstGeom prst="rect">
                  <a:avLst/>
                </a:prstGeom>
                <a:ln w="28575">
                  <a:solidFill>
                    <a:schemeClr val="accent4"/>
                  </a:solidFill>
                </a:ln>
              </p:spPr>
            </p:pic>
            <p:pic>
              <p:nvPicPr>
                <p:cNvPr id="7" name="圖片 6">
                  <a:extLst>
                    <a:ext uri="{FF2B5EF4-FFF2-40B4-BE49-F238E27FC236}">
                      <a16:creationId xmlns:a16="http://schemas.microsoft.com/office/drawing/2014/main" id="{72960F86-E71C-6661-1643-9D9322F159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4234" y="205178"/>
                  <a:ext cx="8603532" cy="4656550"/>
                </a:xfrm>
                <a:prstGeom prst="rect">
                  <a:avLst/>
                </a:prstGeom>
              </p:spPr>
            </p:pic>
          </p:grpSp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85EB45EE-B31F-65A9-45DF-FF55B1726E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549" t="36111" b="52329"/>
              <a:stretch/>
            </p:blipFill>
            <p:spPr>
              <a:xfrm>
                <a:off x="2875909" y="5829728"/>
                <a:ext cx="7165466" cy="56560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</p:pic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D23C3B5-E3B7-DFFB-9D04-34CF5DF5A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890" t="44121" r="43002" b="39913"/>
            <a:stretch/>
          </p:blipFill>
          <p:spPr>
            <a:xfrm>
              <a:off x="6095998" y="2320752"/>
              <a:ext cx="171450" cy="702863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C0F9612-7501-9839-5B0F-E085125B8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94" t="44121" r="44694" b="39913"/>
            <a:stretch/>
          </p:blipFill>
          <p:spPr>
            <a:xfrm>
              <a:off x="6225540" y="2320752"/>
              <a:ext cx="407670" cy="702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9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3E3067D-FE84-2D36-4151-FFB5B6414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9"/>
          <a:stretch/>
        </p:blipFill>
        <p:spPr>
          <a:xfrm>
            <a:off x="571760" y="791852"/>
            <a:ext cx="11048480" cy="52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E749319A-206B-08F5-97F5-31AECEDFF6BA}"/>
              </a:ext>
            </a:extLst>
          </p:cNvPr>
          <p:cNvGrpSpPr/>
          <p:nvPr/>
        </p:nvGrpSpPr>
        <p:grpSpPr>
          <a:xfrm>
            <a:off x="609335" y="1093509"/>
            <a:ext cx="10973330" cy="4670982"/>
            <a:chOff x="1193792" y="1342293"/>
            <a:chExt cx="9804416" cy="417341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3E3067D-FE84-2D36-4151-FFB5B6414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40" b="172"/>
            <a:stretch/>
          </p:blipFill>
          <p:spPr>
            <a:xfrm>
              <a:off x="1193792" y="1342293"/>
              <a:ext cx="9804416" cy="4173414"/>
            </a:xfrm>
            <a:prstGeom prst="rect">
              <a:avLst/>
            </a:prstGeom>
          </p:spPr>
        </p:pic>
        <p:pic>
          <p:nvPicPr>
            <p:cNvPr id="3" name="圖片 2" descr="一張含有 字型, 文字, 印刷術, 標誌 的圖片&#10;&#10;自動產生的描述">
              <a:extLst>
                <a:ext uri="{FF2B5EF4-FFF2-40B4-BE49-F238E27FC236}">
                  <a16:creationId xmlns:a16="http://schemas.microsoft.com/office/drawing/2014/main" id="{9B2BE167-3349-BB41-29D4-1ADD2F91E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951">
              <a:off x="6529966" y="1925914"/>
              <a:ext cx="1330060" cy="451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50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A897196D-874C-D2C6-F06D-3D2F6C781CBD}"/>
              </a:ext>
            </a:extLst>
          </p:cNvPr>
          <p:cNvGrpSpPr/>
          <p:nvPr/>
        </p:nvGrpSpPr>
        <p:grpSpPr>
          <a:xfrm>
            <a:off x="1756528" y="489883"/>
            <a:ext cx="8678944" cy="5878234"/>
            <a:chOff x="1756527" y="524874"/>
            <a:chExt cx="8678944" cy="5878234"/>
          </a:xfrm>
        </p:grpSpPr>
        <p:pic>
          <p:nvPicPr>
            <p:cNvPr id="6" name="圖片 5" descr="一張含有 文字, 字型, 螢幕擷取畫面, 筆跡 的圖片&#10;&#10;自動產生的描述">
              <a:extLst>
                <a:ext uri="{FF2B5EF4-FFF2-40B4-BE49-F238E27FC236}">
                  <a16:creationId xmlns:a16="http://schemas.microsoft.com/office/drawing/2014/main" id="{C9FFAD56-0482-D88D-C1BC-BA36F27C7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527" y="524874"/>
              <a:ext cx="8678944" cy="429139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8B7FE50-12F5-0A28-8748-87434C4C8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1" t="16575" r="1480" b="76603"/>
            <a:stretch/>
          </p:blipFill>
          <p:spPr>
            <a:xfrm>
              <a:off x="2667920" y="5006371"/>
              <a:ext cx="6856159" cy="603315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F24C201-9F70-5A13-5E77-6F78D5229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9" t="39706" r="1192" b="53472"/>
            <a:stretch/>
          </p:blipFill>
          <p:spPr>
            <a:xfrm>
              <a:off x="2667920" y="5799793"/>
              <a:ext cx="6856159" cy="603315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2366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字型, 筆跡 的圖片&#10;&#10;自動產生的描述">
            <a:extLst>
              <a:ext uri="{FF2B5EF4-FFF2-40B4-BE49-F238E27FC236}">
                <a16:creationId xmlns:a16="http://schemas.microsoft.com/office/drawing/2014/main" id="{4DF77ED1-629C-2C85-3325-1C07605D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8" y="370157"/>
            <a:ext cx="8151044" cy="43643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6674266-15DE-D275-F563-B16D673AC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81590" r="2599" b="290"/>
          <a:stretch/>
        </p:blipFill>
        <p:spPr>
          <a:xfrm>
            <a:off x="2020477" y="4885286"/>
            <a:ext cx="8151045" cy="1602557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8138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24</Words>
  <Application>Microsoft Office PowerPoint</Application>
  <PresentationFormat>寬螢幕</PresentationFormat>
  <Paragraphs>5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標楷體</vt:lpstr>
      <vt:lpstr>Arial</vt:lpstr>
      <vt:lpstr>Calibri</vt:lpstr>
      <vt:lpstr>Calibri Light</vt:lpstr>
      <vt:lpstr>Cambria Math</vt:lpstr>
      <vt:lpstr>Garamond</vt:lpstr>
      <vt:lpstr>Office 佈景主題</vt:lpstr>
      <vt:lpstr>Stochastic Calculus for Finance 2023/06/27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Calculus for Finance 2023/06/27</dc:title>
  <dc:creator>竣瑜 游</dc:creator>
  <cp:lastModifiedBy>竣瑜 游</cp:lastModifiedBy>
  <cp:revision>62</cp:revision>
  <dcterms:created xsi:type="dcterms:W3CDTF">2023-06-21T13:02:39Z</dcterms:created>
  <dcterms:modified xsi:type="dcterms:W3CDTF">2023-06-27T08:19:20Z</dcterms:modified>
</cp:coreProperties>
</file>